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8" r:id="rId3"/>
    <p:sldId id="256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BEB97-E0A7-4E57-998F-7E452FE9794B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367F2-BB5A-4180-A448-43822F4DA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596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BEB97-E0A7-4E57-998F-7E452FE9794B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367F2-BB5A-4180-A448-43822F4DA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638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BEB97-E0A7-4E57-998F-7E452FE9794B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367F2-BB5A-4180-A448-43822F4DA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474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BEB97-E0A7-4E57-998F-7E452FE9794B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367F2-BB5A-4180-A448-43822F4DA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655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BEB97-E0A7-4E57-998F-7E452FE9794B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367F2-BB5A-4180-A448-43822F4DA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770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BEB97-E0A7-4E57-998F-7E452FE9794B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367F2-BB5A-4180-A448-43822F4DA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238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BEB97-E0A7-4E57-998F-7E452FE9794B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367F2-BB5A-4180-A448-43822F4DA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015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BEB97-E0A7-4E57-998F-7E452FE9794B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367F2-BB5A-4180-A448-43822F4DA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59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BEB97-E0A7-4E57-998F-7E452FE9794B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367F2-BB5A-4180-A448-43822F4DA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563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BEB97-E0A7-4E57-998F-7E452FE9794B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367F2-BB5A-4180-A448-43822F4DA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738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BEB97-E0A7-4E57-998F-7E452FE9794B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367F2-BB5A-4180-A448-43822F4DA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186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ABEB97-E0A7-4E57-998F-7E452FE9794B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0367F2-BB5A-4180-A448-43822F4DA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204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NDUid0x7AK4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hyperlink" Target="http://www.math.com/school/subject1/lessons/S1U4L4GL.html#sm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B7MtFQW7i_I" TargetMode="External"/><Relationship Id="rId5" Type="http://schemas.openxmlformats.org/officeDocument/2006/relationships/image" Target="../media/image6.gif"/><Relationship Id="rId4" Type="http://schemas.openxmlformats.org/officeDocument/2006/relationships/image" Target="../media/image5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Add and subtract fractions with like denominators</a:t>
            </a:r>
          </a:p>
        </p:txBody>
      </p:sp>
      <p:sp>
        <p:nvSpPr>
          <p:cNvPr id="7" name="Rectangle 6"/>
          <p:cNvSpPr/>
          <p:nvPr/>
        </p:nvSpPr>
        <p:spPr>
          <a:xfrm>
            <a:off x="1981200" y="16764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With like denominators, you're basically just adding </a:t>
            </a:r>
            <a:r>
              <a:rPr lang="en-US" dirty="0" smtClean="0"/>
              <a:t>or subtracting the numerators</a:t>
            </a:r>
            <a:r>
              <a:rPr lang="en-US" dirty="0"/>
              <a:t>.</a:t>
            </a:r>
          </a:p>
        </p:txBody>
      </p:sp>
      <p:pic>
        <p:nvPicPr>
          <p:cNvPr id="1026" name="Picture 2" descr="http://www.freemathhelp.com/images/lessons/commondem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7925" y="2345822"/>
            <a:ext cx="3638550" cy="2524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133600" y="5029200"/>
            <a:ext cx="23750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Simplify if necessary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82338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79582" y="838200"/>
            <a:ext cx="7848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Before you can add or subtract fractions with different denominators, you must first find equivalent fractions with the same denominator, like this:</a:t>
            </a:r>
            <a:endParaRPr lang="en-US" dirty="0"/>
          </a:p>
          <a:p>
            <a:r>
              <a:rPr lang="en-US" dirty="0"/>
              <a:t>Find the smallest multiple (LCM) of both numbers.</a:t>
            </a:r>
          </a:p>
          <a:p>
            <a:r>
              <a:rPr lang="en-US" dirty="0"/>
              <a:t>Rewrite the fractions as equivalent fractions with the LCM as the denominator.</a:t>
            </a:r>
          </a:p>
        </p:txBody>
      </p:sp>
      <p:pic>
        <p:nvPicPr>
          <p:cNvPr id="2051" name="Picture 3" descr="http://www.mathnstuff.com/math/spoken/here/2class/70/fracta5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438400"/>
            <a:ext cx="4591050" cy="2733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70285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nixthetricks.com/images/ratio2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9363" y="1295400"/>
            <a:ext cx="5885119" cy="4391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4572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/>
              <a:t>Adding and Subtracting Fractions Butterfly Method</a:t>
            </a:r>
            <a:br>
              <a:rPr lang="en-US" dirty="0"/>
            </a:b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295400" y="5715000"/>
            <a:ext cx="6324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en-US" dirty="0" smtClean="0">
                <a:hlinkClick r:id="rId3"/>
              </a:rPr>
              <a:t>https://www.youtube.com/watch?v=NDUid0x7AK4</a:t>
            </a:r>
            <a:endParaRPr lang="en-US" dirty="0" smtClean="0"/>
          </a:p>
          <a:p>
            <a:pPr fontAlgn="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56197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itchFamily="18" charset="0"/>
              </a:rPr>
              <a:t>Multiply Fractions</a:t>
            </a:r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28600" y="1219200"/>
            <a:ext cx="8795874" cy="25237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itchFamily="18" charset="0"/>
              </a:rPr>
              <a:t>To multiply fractions: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itchFamily="18" charset="0"/>
              </a:rPr>
              <a:t>Simplify the fractions if not in lowest terms.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2"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itchFamily="18" charset="0"/>
              </a:rPr>
              <a:t>Multiply the numerators of the fractions to get the new numerator.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3"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itchFamily="18" charset="0"/>
              </a:rPr>
              <a:t>Multiply the denominators of the fractions to get the new denominator.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itchFamily="18" charset="0"/>
              </a:rPr>
              <a:t>Simplify the resulting fraction if possible.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+mj-lt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cs typeface="Times New Roman" pitchFamily="18" charset="0"/>
              </a:rPr>
              <a:t>Click on the example.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9" name="Picture 3" descr="http://www.math.com/school/subject1/images/S1U4L4GLex.gif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429000"/>
            <a:ext cx="3291459" cy="1009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b="1" i="1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Times New Roman" pitchFamily="18" charset="0"/>
              </a:rPr>
              <a:t>Example 1</a:t>
            </a:r>
            <a:endParaRPr kumimoji="0" lang="en-US" alt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Times New Roman" pitchFamily="18" charset="0"/>
              </a:rPr>
              <a:t>  </a:t>
            </a:r>
            <a:endParaRPr kumimoji="0" lang="en-US" alt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b="1" i="1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Times New Roman" pitchFamily="18" charset="0"/>
              </a:rPr>
              <a:t>Example 2</a:t>
            </a:r>
            <a:endParaRPr kumimoji="0" lang="en-US" alt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Times New Roman" pitchFamily="18" charset="0"/>
              </a:rPr>
              <a:t>  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pic>
        <p:nvPicPr>
          <p:cNvPr id="4101" name="Picture 5" descr="http://www.math.com/school/subject1/images/S1U4L4dp1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3500582"/>
            <a:ext cx="4569994" cy="1009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http://www.math.com/school/subject1/images/S1U4L4dp2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9164" y="4879032"/>
            <a:ext cx="2319454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457200" y="5105400"/>
            <a:ext cx="1600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>
                <a:solidFill>
                  <a:schemeClr val="accent1">
                    <a:lumMod val="75000"/>
                  </a:schemeClr>
                </a:solidFill>
              </a:rPr>
              <a:t>Example 2</a:t>
            </a: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61598" y="6019800"/>
            <a:ext cx="602080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6"/>
              </a:rPr>
              <a:t>https://</a:t>
            </a:r>
            <a:r>
              <a:rPr lang="en-US" dirty="0" smtClean="0">
                <a:hlinkClick r:id="rId6"/>
              </a:rPr>
              <a:t>www.youtube.com/watch?v=B7MtFQW7i_I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59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Divide Fraction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24586" y="1219200"/>
            <a:ext cx="833841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To divide any number by a fraction: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i="1" dirty="0" smtClean="0">
                <a:solidFill>
                  <a:srgbClr val="FF0000"/>
                </a:solidFill>
              </a:rPr>
              <a:t>First</a:t>
            </a:r>
            <a:r>
              <a:rPr lang="en-US" sz="2400" i="1" dirty="0" smtClean="0"/>
              <a:t> </a:t>
            </a:r>
            <a:r>
              <a:rPr lang="en-US" sz="2400" i="1" dirty="0"/>
              <a:t>step:</a:t>
            </a:r>
            <a:r>
              <a:rPr lang="en-US" sz="2400" dirty="0"/>
              <a:t> Find the reciprocal of the fraction.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i="1" dirty="0" smtClean="0">
                <a:solidFill>
                  <a:srgbClr val="FF0000"/>
                </a:solidFill>
              </a:rPr>
              <a:t>Second</a:t>
            </a:r>
            <a:r>
              <a:rPr lang="en-US" sz="2400" i="1" dirty="0" smtClean="0"/>
              <a:t> </a:t>
            </a:r>
            <a:r>
              <a:rPr lang="en-US" sz="2400" i="1" dirty="0"/>
              <a:t>step: </a:t>
            </a:r>
            <a:r>
              <a:rPr lang="en-US" sz="2400" dirty="0"/>
              <a:t>Multiply the number by the reciprocal of the fraction.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i="1" dirty="0" smtClean="0">
                <a:solidFill>
                  <a:srgbClr val="FF0000"/>
                </a:solidFill>
              </a:rPr>
              <a:t>Third</a:t>
            </a:r>
            <a:r>
              <a:rPr lang="en-US" sz="2400" i="1" dirty="0" smtClean="0"/>
              <a:t> </a:t>
            </a:r>
            <a:r>
              <a:rPr lang="en-US" sz="2400" i="1" dirty="0"/>
              <a:t>step:</a:t>
            </a:r>
            <a:r>
              <a:rPr lang="en-US" sz="2400" dirty="0"/>
              <a:t> Simplify the resulting fraction if possible. 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i="1" dirty="0" smtClean="0">
                <a:solidFill>
                  <a:srgbClr val="FF0000"/>
                </a:solidFill>
              </a:rPr>
              <a:t>Fourth</a:t>
            </a:r>
            <a:r>
              <a:rPr lang="en-US" sz="2400" i="1" dirty="0" smtClean="0"/>
              <a:t> </a:t>
            </a:r>
            <a:r>
              <a:rPr lang="en-US" sz="2400" i="1" dirty="0"/>
              <a:t>step:</a:t>
            </a:r>
            <a:r>
              <a:rPr lang="en-US" sz="2400" dirty="0"/>
              <a:t> Check your answer: Multiply the result you got by the divisor and be sure it equals the original dividend.</a:t>
            </a: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262659" y="4115336"/>
            <a:ext cx="32004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40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cs typeface="Times New Roman" pitchFamily="18" charset="0"/>
              </a:rPr>
              <a:t>Example 1</a:t>
            </a:r>
            <a:endParaRPr kumimoji="0" lang="en-US" altLang="en-US" sz="4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+mj-lt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4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cs typeface="Times New Roman" pitchFamily="18" charset="0"/>
              </a:rPr>
              <a:t>  </a:t>
            </a:r>
          </a:p>
        </p:txBody>
      </p:sp>
      <p:pic>
        <p:nvPicPr>
          <p:cNvPr id="5122" name="Picture 2" descr="http://www.math.com/school/subject1/images/S1U4L5dp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3059" y="4099172"/>
            <a:ext cx="3449053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://www.statisticslectures.com/images/divide2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7772" y="5029200"/>
            <a:ext cx="4619625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424586" y="5638800"/>
            <a:ext cx="214712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600" b="1" i="1" dirty="0">
                <a:solidFill>
                  <a:srgbClr val="FF0000"/>
                </a:solidFill>
                <a:cs typeface="Times New Roman" pitchFamily="18" charset="0"/>
              </a:rPr>
              <a:t>Example </a:t>
            </a:r>
            <a:r>
              <a:rPr lang="en-US" altLang="en-US" sz="3600" b="1" i="1" dirty="0" smtClean="0">
                <a:solidFill>
                  <a:srgbClr val="FF0000"/>
                </a:solidFill>
                <a:cs typeface="Times New Roman" pitchFamily="18" charset="0"/>
              </a:rPr>
              <a:t>2</a:t>
            </a:r>
            <a:endParaRPr lang="en-US" alt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01323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</TotalTime>
  <Words>158</Words>
  <Application>Microsoft Office PowerPoint</Application>
  <PresentationFormat>On-screen Show (4:3)</PresentationFormat>
  <Paragraphs>27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Add and subtract fractions with like denominators</vt:lpstr>
      <vt:lpstr>PowerPoint Presentation</vt:lpstr>
      <vt:lpstr>Adding and Subtracting Fractions Butterfly Method </vt:lpstr>
      <vt:lpstr>Multiply Fractions</vt:lpstr>
      <vt:lpstr>Divide Fraction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Adding and Subtracting Fractions</dc:title>
  <dc:creator>Ulcena, Jimmy</dc:creator>
  <cp:lastModifiedBy>Ulcena, Jimmy</cp:lastModifiedBy>
  <cp:revision>6</cp:revision>
  <dcterms:created xsi:type="dcterms:W3CDTF">2015-09-09T11:54:20Z</dcterms:created>
  <dcterms:modified xsi:type="dcterms:W3CDTF">2015-09-10T12:09:10Z</dcterms:modified>
</cp:coreProperties>
</file>